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B1554-FA67-4F2D-A76E-078BC8054D67}" v="1" dt="2026-09-10T16:19:52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144B5-47EA-4EB1-9C0B-A2541A23347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30D1B-1577-4404-8EBA-08B05C09A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3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397A2-39F2-6805-F593-82220F2E7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8E529-6E7E-CB12-0782-CCF407AD5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1C924-4F33-8FAF-AD3E-18ABC88E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8371C-CD84-4DB7-A40B-A1A56535B389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43E40-1F2D-EFB8-4280-3BBBF7C4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E0331-7737-DB0D-4476-2EFC7D08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7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DFC6B-C2CF-2C76-A994-357BD0F00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3247-97D0-1BE2-0F62-61C6C8558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E5EDE-89F9-9393-B9C7-10D89EB36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EDF39-C576-47C8-B7C0-C0DF4DEDD225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703F2-C6EE-2778-ACDC-672615A06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73741-E38D-20E4-CA3D-18CB6339C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7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44446-22F8-AC7D-6E49-031FEC0F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A3209-E7C2-91F7-8EAF-43248D08D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D390A-A026-A0C8-F7C5-8A89C71F4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49372-E369-4AE8-9C2B-B1F612AD0831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B8D72-4821-57D9-7802-78B485CA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67159-404C-F8EF-1292-4D41DA23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0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7F5EB-9531-F570-2261-D97922C2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5667D-537D-55C3-1E57-97C541DEF0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1DBEA-9A23-689A-895A-A640A17D9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64F09-E210-0AA5-F3A2-156E4D569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1BE83-38BA-42F1-95F2-20EE95C0EDF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DB5CB-B3F0-F0CC-B599-AC0461C73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9AA8E-F7D3-840E-182E-CA60FEF2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3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B161-B02A-ED32-B9E1-0893139E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5758B-3309-5449-B94E-9839AD62A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DC77B-F9B5-99DE-284A-7561F0834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3D66C-3A33-5E6B-1C2A-B92E9FCC9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2D6086-36CE-D3B5-BBFE-2F7924A0E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B7474-8DC0-3DBF-736A-F85ACC8B8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4C91A-6038-4264-8C65-0B2C4621052A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1FC4F-13D2-94B5-5C59-86A1C373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CC084C-B837-BB62-A39B-B8608CB5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8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3263-2BD7-D812-75A4-476FB6BE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F916C-B890-EA33-CAC3-B0B65B7B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E0AC-7289-49B2-AABD-F6FBE6A8E7A9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48978-82B1-D8D4-956D-ECD109A8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950AFC-9A9E-8BF6-C27F-1797F3B1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3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A4C82D-2154-B652-FCD4-65937284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D712-D441-46F2-808D-5BFF4EC0BDE8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3E064-CF86-A262-D61C-EFF31D23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32C32-8832-6F9A-6BD1-CB3B8D77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4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458F-5891-7F6A-4DEF-6DD7870CF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96A53-FD46-936E-0D65-3EE84E6F9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2D26D-40FE-E8EE-7691-D53C1B993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084D1-7466-13C1-BA25-294B96416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22B88-EAEC-41F1-A6ED-4DCC55B6E6BD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ECCE7-BDDB-AB97-EBA7-9A0F560A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9C6D3-6734-8BF5-6EB0-172EDBA0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15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5BCC-5CC7-F8DD-EEC6-BFC4B6E0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969B9A-EEC1-BA67-6346-642FB4CB7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83ADA-86EC-A8FA-C992-941CCB0DA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BA51C-EB7F-0251-FBC1-5BE7F5F3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4515-A9EC-4BBA-88EA-61540B51CF1E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B405D-3F61-450B-1E30-996CB8C8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D918F-04F3-C2C8-74AC-E7CC22B0D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0617-2CD4-9C26-D71A-5D94A1A1D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6D9DD-A59B-EB42-383F-BB57C8E50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E02BD-6B5E-73ED-2DA8-7F81A4E33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DEE7-8304-4886-8FF9-A9CBA940E0D0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8E685-0EF9-7505-0553-381D0461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DA0B0-3E08-AEB4-3E6E-25D128DB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6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6BD00E-A5CF-5C5F-429D-84FE7D27C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28104-A19B-9D3B-CAF9-EF566D5D3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94748-B6B2-49E3-D6BC-E3362705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643A-8795-43DA-8EA0-1DBF027792C9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D182-8191-318A-D677-22F2A6A90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8FE5C-DFD3-2F10-31E4-FF1A49AAD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4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A64C5-3588-80E7-40BF-22A3A2765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88DC8-E27F-CCF9-981E-24969D57E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99FAE-4314-6A29-9A98-58DF42613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3B6A91-29D0-4B3B-AD9A-05EC6C45B9C8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94039-CE6B-176D-BEA2-12B937A29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0427-AA5E-6D45-F6CC-4A37F008C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702E60-B160-4B6B-A21F-855E201F4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2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414124-4888-CB03-4631-F6DBF2F709D4}"/>
              </a:ext>
            </a:extLst>
          </p:cNvPr>
          <p:cNvSpPr txBox="1"/>
          <p:nvPr/>
        </p:nvSpPr>
        <p:spPr>
          <a:xfrm>
            <a:off x="0" y="2469394"/>
            <a:ext cx="12188825" cy="7357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fontAlgn="base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None/>
              <a:defRPr sz="4800" b="1" i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b="1"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b="1"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b="1"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b="1">
                <a:latin typeface="Arial" pitchFamily="34" charset="0"/>
                <a:cs typeface="Arial" pitchFamily="34" charset="0"/>
              </a:defRPr>
            </a:lvl5pPr>
            <a:lvl6pPr>
              <a:defRPr b="1">
                <a:latin typeface="Arial" pitchFamily="34" charset="0"/>
                <a:cs typeface="Arial" pitchFamily="34" charset="0"/>
              </a:defRPr>
            </a:lvl6pPr>
            <a:lvl7pPr>
              <a:defRPr b="1">
                <a:latin typeface="Arial" pitchFamily="34" charset="0"/>
                <a:cs typeface="Arial" pitchFamily="34" charset="0"/>
              </a:defRPr>
            </a:lvl7pPr>
            <a:lvl8pPr>
              <a:defRPr b="1">
                <a:latin typeface="Arial" pitchFamily="34" charset="0"/>
                <a:cs typeface="Arial" pitchFamily="34" charset="0"/>
              </a:defRPr>
            </a:lvl8pPr>
            <a:lvl9pPr>
              <a:defRPr b="1"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dirty="0"/>
              <a:t>Main Title of Presentation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F53BFB-6198-7B99-E46D-F7304A43DBEE}"/>
              </a:ext>
            </a:extLst>
          </p:cNvPr>
          <p:cNvSpPr txBox="1"/>
          <p:nvPr/>
        </p:nvSpPr>
        <p:spPr>
          <a:xfrm>
            <a:off x="441784" y="4124579"/>
            <a:ext cx="11305256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1C2F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Author(s) details</a:t>
            </a: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1C2F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Presenting Author Affiliation</a:t>
            </a:r>
            <a:endParaRPr lang="en-GB" sz="2000" dirty="0">
              <a:solidFill>
                <a:srgbClr val="1C2F2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8AE901F-D24D-488E-436F-9625042A36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206" y="113789"/>
            <a:ext cx="1732041" cy="828000"/>
          </a:xfrm>
          <a:prstGeom prst="rect">
            <a:avLst/>
          </a:prstGeom>
        </p:spPr>
      </p:pic>
      <p:pic>
        <p:nvPicPr>
          <p:cNvPr id="16" name="Graphic 35">
            <a:extLst>
              <a:ext uri="{FF2B5EF4-FFF2-40B4-BE49-F238E27FC236}">
                <a16:creationId xmlns:a16="http://schemas.microsoft.com/office/drawing/2014/main" id="{93A10212-43D3-9ECA-F2F7-AE8BF303D5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2404" y="137594"/>
            <a:ext cx="996303" cy="612000"/>
          </a:xfrm>
          <a:prstGeom prst="rect">
            <a:avLst/>
          </a:prstGeom>
        </p:spPr>
      </p:pic>
      <p:pic>
        <p:nvPicPr>
          <p:cNvPr id="17" name="Picture 16" descr="FIB International">
            <a:extLst>
              <a:ext uri="{FF2B5EF4-FFF2-40B4-BE49-F238E27FC236}">
                <a16:creationId xmlns:a16="http://schemas.microsoft.com/office/drawing/2014/main" id="{DCA3D3A4-08B4-87D5-1859-5C7B5A7E94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406" y="95683"/>
            <a:ext cx="717641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phic 47">
            <a:extLst>
              <a:ext uri="{FF2B5EF4-FFF2-40B4-BE49-F238E27FC236}">
                <a16:creationId xmlns:a16="http://schemas.microsoft.com/office/drawing/2014/main" id="{169EBBEB-5D5D-584F-A64A-E5A455491E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55380" y="95683"/>
            <a:ext cx="648000" cy="64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CDBEEFF-9A51-E606-D132-7D6C1C6D9385}"/>
              </a:ext>
            </a:extLst>
          </p:cNvPr>
          <p:cNvSpPr txBox="1"/>
          <p:nvPr/>
        </p:nvSpPr>
        <p:spPr>
          <a:xfrm>
            <a:off x="1997430" y="8638"/>
            <a:ext cx="705602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>
              <a:tabLst>
                <a:tab pos="2971800" algn="ctr"/>
                <a:tab pos="5943600" algn="r"/>
                <a:tab pos="2971800" algn="ctr"/>
                <a:tab pos="5943600" algn="r"/>
              </a:tabLst>
            </a:pPr>
            <a:r>
              <a:rPr lang="en-GB" sz="2700" b="1" dirty="0">
                <a:latin typeface="Calibri" panose="020F0502020204030204" pitchFamily="34" charset="0"/>
                <a:cs typeface="Calibri" panose="020F0502020204030204" pitchFamily="34" charset="0"/>
              </a:rPr>
              <a:t>ACI-</a:t>
            </a:r>
            <a:r>
              <a:rPr lang="en-GB" sz="2700" b="1" i="1" dirty="0">
                <a:latin typeface="Calibri" panose="020F0502020204030204" pitchFamily="34" charset="0"/>
                <a:cs typeface="Calibri" panose="020F0502020204030204" pitchFamily="34" charset="0"/>
              </a:rPr>
              <a:t>fib</a:t>
            </a:r>
            <a:r>
              <a:rPr lang="en-GB" sz="2700" b="1" dirty="0">
                <a:latin typeface="Calibri" panose="020F0502020204030204" pitchFamily="34" charset="0"/>
                <a:cs typeface="Calibri" panose="020F0502020204030204" pitchFamily="34" charset="0"/>
              </a:rPr>
              <a:t>-RILEM FRC-UHPFRC Workshop 2026</a:t>
            </a:r>
            <a:b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Fiber Reinforced Concrete ‒ from Design to Structural Applications</a:t>
            </a:r>
            <a:b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  28-30 September 2026 ‒ Budapest, Hungary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82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BF9A49-2931-51F4-7696-A1188818C9B8}"/>
              </a:ext>
            </a:extLst>
          </p:cNvPr>
          <p:cNvSpPr txBox="1">
            <a:spLocks/>
          </p:cNvSpPr>
          <p:nvPr/>
        </p:nvSpPr>
        <p:spPr>
          <a:xfrm>
            <a:off x="369776" y="36786"/>
            <a:ext cx="11413268" cy="727918"/>
          </a:xfrm>
          <a:prstGeom prst="rect">
            <a:avLst/>
          </a:prstGeom>
        </p:spPr>
        <p:txBody>
          <a:bodyPr anchor="ctr"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lang="en-US" sz="3600" b="1" ker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9pPr>
          </a:lstStyle>
          <a:p>
            <a:r>
              <a:rPr lang="en-GB" dirty="0"/>
              <a:t>Slide title</a:t>
            </a:r>
            <a:endParaRPr lang="en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3EB531-EA70-1F04-735F-E7C338820112}"/>
              </a:ext>
            </a:extLst>
          </p:cNvPr>
          <p:cNvSpPr txBox="1"/>
          <p:nvPr/>
        </p:nvSpPr>
        <p:spPr>
          <a:xfrm>
            <a:off x="560458" y="1160748"/>
            <a:ext cx="5694061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GB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of paragraph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DE2D9-A5FB-5C76-7A27-8F50BABFEBD4}"/>
              </a:ext>
            </a:extLst>
          </p:cNvPr>
          <p:cNvSpPr txBox="1"/>
          <p:nvPr/>
        </p:nvSpPr>
        <p:spPr>
          <a:xfrm>
            <a:off x="661970" y="5752224"/>
            <a:ext cx="27773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1C2F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of image caption</a:t>
            </a:r>
            <a:endParaRPr lang="en-GB" sz="1600" b="1" dirty="0">
              <a:solidFill>
                <a:srgbClr val="1C2F2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0DA8AD-33BC-5DAF-FD91-0C573A64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535" r="5655" b="21848"/>
          <a:stretch>
            <a:fillRect/>
          </a:stretch>
        </p:blipFill>
        <p:spPr>
          <a:xfrm>
            <a:off x="661970" y="2512224"/>
            <a:ext cx="8883068" cy="324000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C32692-2DA8-B8BA-0A2C-4ADC4F8C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234" y="6492145"/>
            <a:ext cx="2743200" cy="365125"/>
          </a:xfrm>
        </p:spPr>
        <p:txBody>
          <a:bodyPr/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fld id="{1C702E60-B160-4B6B-A21F-855E201F43A4}" type="slidenum">
              <a:rPr lang="en-US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fontAlgn="base">
                <a:spcBef>
                  <a:spcPts val="600"/>
                </a:spcBef>
                <a:spcAft>
                  <a:spcPct val="0"/>
                </a:spcAft>
              </a:pPr>
              <a:t>2</a:t>
            </a:fld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30470-7A31-E184-0C4C-0943BE2433C7}"/>
              </a:ext>
            </a:extLst>
          </p:cNvPr>
          <p:cNvSpPr txBox="1"/>
          <p:nvPr/>
        </p:nvSpPr>
        <p:spPr>
          <a:xfrm>
            <a:off x="63374" y="6492145"/>
            <a:ext cx="6717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ACI-</a:t>
            </a:r>
            <a:r>
              <a:rPr lang="en-GB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</a:t>
            </a:r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-RILEM FRC-UHPFRC Workshop 2026, 28-30 September 2026 ‒ Budapest, Hungary</a:t>
            </a:r>
          </a:p>
        </p:txBody>
      </p:sp>
    </p:spTree>
    <p:extLst>
      <p:ext uri="{BB962C8B-B14F-4D97-AF65-F5344CB8AC3E}">
        <p14:creationId xmlns:p14="http://schemas.microsoft.com/office/powerpoint/2010/main" val="3995263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DF4AB-2EEC-D27C-7CE8-F340FA64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5EC5246-8653-7712-2173-16CF0A0C9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206" y="113789"/>
            <a:ext cx="1732041" cy="828000"/>
          </a:xfrm>
          <a:prstGeom prst="rect">
            <a:avLst/>
          </a:prstGeom>
        </p:spPr>
      </p:pic>
      <p:pic>
        <p:nvPicPr>
          <p:cNvPr id="16" name="Graphic 35">
            <a:extLst>
              <a:ext uri="{FF2B5EF4-FFF2-40B4-BE49-F238E27FC236}">
                <a16:creationId xmlns:a16="http://schemas.microsoft.com/office/drawing/2014/main" id="{53DC7826-D411-2DEF-0FC9-9A63A1F338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2404" y="137594"/>
            <a:ext cx="996303" cy="612000"/>
          </a:xfrm>
          <a:prstGeom prst="rect">
            <a:avLst/>
          </a:prstGeom>
        </p:spPr>
      </p:pic>
      <p:pic>
        <p:nvPicPr>
          <p:cNvPr id="17" name="Picture 16" descr="FIB International">
            <a:extLst>
              <a:ext uri="{FF2B5EF4-FFF2-40B4-BE49-F238E27FC236}">
                <a16:creationId xmlns:a16="http://schemas.microsoft.com/office/drawing/2014/main" id="{AB750A2A-B3DB-611B-164A-3BA2FE7C89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406" y="95683"/>
            <a:ext cx="717641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raphic 47">
            <a:extLst>
              <a:ext uri="{FF2B5EF4-FFF2-40B4-BE49-F238E27FC236}">
                <a16:creationId xmlns:a16="http://schemas.microsoft.com/office/drawing/2014/main" id="{6F17B13A-6922-9574-5526-06223CA48E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55380" y="95683"/>
            <a:ext cx="648000" cy="64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0E6CE6E-C5C4-19D5-A104-DF00BC2C13A4}"/>
              </a:ext>
            </a:extLst>
          </p:cNvPr>
          <p:cNvSpPr txBox="1"/>
          <p:nvPr/>
        </p:nvSpPr>
        <p:spPr>
          <a:xfrm>
            <a:off x="1997430" y="8638"/>
            <a:ext cx="705602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>
              <a:tabLst>
                <a:tab pos="2971800" algn="ctr"/>
                <a:tab pos="5943600" algn="r"/>
                <a:tab pos="2971800" algn="ctr"/>
                <a:tab pos="5943600" algn="r"/>
              </a:tabLst>
            </a:pPr>
            <a:r>
              <a:rPr lang="en-GB" sz="2700" b="1" dirty="0">
                <a:latin typeface="Calibri" panose="020F0502020204030204" pitchFamily="34" charset="0"/>
                <a:cs typeface="Calibri" panose="020F0502020204030204" pitchFamily="34" charset="0"/>
              </a:rPr>
              <a:t>ACI-</a:t>
            </a:r>
            <a:r>
              <a:rPr lang="en-GB" sz="2700" b="1" i="1" dirty="0">
                <a:latin typeface="Calibri" panose="020F0502020204030204" pitchFamily="34" charset="0"/>
                <a:cs typeface="Calibri" panose="020F0502020204030204" pitchFamily="34" charset="0"/>
              </a:rPr>
              <a:t>fib</a:t>
            </a:r>
            <a:r>
              <a:rPr lang="en-GB" sz="2700" b="1" dirty="0">
                <a:latin typeface="Calibri" panose="020F0502020204030204" pitchFamily="34" charset="0"/>
                <a:cs typeface="Calibri" panose="020F0502020204030204" pitchFamily="34" charset="0"/>
              </a:rPr>
              <a:t>-RILEM FRC-UHPFRC Workshop 2026</a:t>
            </a:r>
            <a:b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Fiber Reinforced Concrete ‒ from Design to Structural Applications</a:t>
            </a:r>
            <a:b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  28-30 September 2026 ‒ Budapest, Hungary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1AF4F-5618-0DA1-54A7-44933B6BC3CF}"/>
              </a:ext>
            </a:extLst>
          </p:cNvPr>
          <p:cNvSpPr txBox="1">
            <a:spLocks/>
          </p:cNvSpPr>
          <p:nvPr/>
        </p:nvSpPr>
        <p:spPr>
          <a:xfrm>
            <a:off x="700905" y="2262387"/>
            <a:ext cx="9649072" cy="8816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Acknowledgements (optional)</a:t>
            </a: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ES" sz="2000" kern="0" dirty="0">
              <a:latin typeface="Calibri" panose="020F0502020204030204" pitchFamily="34" charset="0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9F794-B662-15AA-B9E6-51DD7175C242}"/>
              </a:ext>
            </a:extLst>
          </p:cNvPr>
          <p:cNvSpPr txBox="1"/>
          <p:nvPr/>
        </p:nvSpPr>
        <p:spPr>
          <a:xfrm>
            <a:off x="7187559" y="4180663"/>
            <a:ext cx="4932548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1C2F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Presenting Author name</a:t>
            </a:r>
          </a:p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1C2F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Presenting Author contact email</a:t>
            </a:r>
            <a:endParaRPr lang="en-GB" sz="2000" dirty="0">
              <a:solidFill>
                <a:srgbClr val="1C2F2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5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96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Sólyom Sándor</dc:creator>
  <cp:lastModifiedBy>Dr. Sólyom Sándor</cp:lastModifiedBy>
  <cp:revision>1</cp:revision>
  <dcterms:created xsi:type="dcterms:W3CDTF">2026-09-10T16:18:49Z</dcterms:created>
  <dcterms:modified xsi:type="dcterms:W3CDTF">2026-09-10T16:40:24Z</dcterms:modified>
</cp:coreProperties>
</file>